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47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6E370-BEBB-45CC-AB15-D44F3A0D03A1}" type="datetimeFigureOut">
              <a:rPr lang="en-US" smtClean="0"/>
              <a:pPr/>
              <a:t>22/02/2023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CB147-7C2E-4F21-B38F-23695D431C9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2667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Algerian" pitchFamily="82" charset="0"/>
              </a:rPr>
              <a:t>Compatibility Testing </a:t>
            </a:r>
            <a:br>
              <a:rPr lang="en-US" sz="4000" dirty="0" smtClean="0">
                <a:latin typeface="Algerian" pitchFamily="82" charset="0"/>
              </a:rPr>
            </a:br>
            <a:r>
              <a:rPr lang="en-US" sz="4000" dirty="0" smtClean="0">
                <a:latin typeface="Algerian" pitchFamily="82" charset="0"/>
              </a:rPr>
              <a:t>On </a:t>
            </a:r>
            <a:br>
              <a:rPr lang="en-US" sz="4000" dirty="0" smtClean="0">
                <a:latin typeface="Algerian" pitchFamily="82" charset="0"/>
              </a:rPr>
            </a:br>
            <a:r>
              <a:rPr lang="en-US" sz="4000" dirty="0" smtClean="0">
                <a:latin typeface="Algerian" pitchFamily="82" charset="0"/>
              </a:rPr>
              <a:t>Laptop Browsers</a:t>
            </a:r>
            <a:endParaRPr lang="en-US" sz="4000" dirty="0"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3" descr="Screenshot (449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1" y="1600201"/>
            <a:ext cx="5486399" cy="2209799"/>
          </a:xfrm>
        </p:spPr>
      </p:pic>
      <p:pic>
        <p:nvPicPr>
          <p:cNvPr id="3075" name="Picture 3" descr="C:\Users\Lenovo-PC\Pictures\Screenshots\Screenshot (450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4038600"/>
            <a:ext cx="5562600" cy="2590800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/>
        </p:nvSpPr>
        <p:spPr>
          <a:xfrm>
            <a:off x="6248400" y="13716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553200" y="51816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28600" y="2209800"/>
            <a:ext cx="2286000" cy="762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362200" y="4724400"/>
            <a:ext cx="1676400" cy="762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3" descr="Screenshot (451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957" y="1600201"/>
            <a:ext cx="5244243" cy="2348665"/>
          </a:xfrm>
        </p:spPr>
      </p:pic>
      <p:pic>
        <p:nvPicPr>
          <p:cNvPr id="1027" name="Picture 3" descr="C:\Users\Lenovo-PC\Pictures\Screenshots\Screenshot (452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4114800"/>
            <a:ext cx="5105400" cy="2541022"/>
          </a:xfrm>
          <a:prstGeom prst="rect">
            <a:avLst/>
          </a:prstGeom>
          <a:noFill/>
        </p:spPr>
      </p:pic>
      <p:sp>
        <p:nvSpPr>
          <p:cNvPr id="7" name="Oval 6"/>
          <p:cNvSpPr/>
          <p:nvPr/>
        </p:nvSpPr>
        <p:spPr>
          <a:xfrm>
            <a:off x="304800" y="2438400"/>
            <a:ext cx="5486400" cy="1524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09600" y="4724400"/>
            <a:ext cx="4876800" cy="1524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24600" y="1828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324600" y="4876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3" descr="Screenshot (453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6958" y="1600201"/>
            <a:ext cx="4710842" cy="2057400"/>
          </a:xfrm>
        </p:spPr>
      </p:pic>
      <p:pic>
        <p:nvPicPr>
          <p:cNvPr id="2050" name="Picture 2" descr="C:\Users\Lenovo-PC\Pictures\Screenshots\Screenshot (454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4114800"/>
            <a:ext cx="4800600" cy="2057400"/>
          </a:xfrm>
          <a:prstGeom prst="rect">
            <a:avLst/>
          </a:prstGeom>
          <a:noFill/>
        </p:spPr>
      </p:pic>
      <p:sp>
        <p:nvSpPr>
          <p:cNvPr id="7" name="Oval 6"/>
          <p:cNvSpPr/>
          <p:nvPr/>
        </p:nvSpPr>
        <p:spPr>
          <a:xfrm>
            <a:off x="381000" y="2514600"/>
            <a:ext cx="22860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04800" y="4495800"/>
            <a:ext cx="2057400" cy="838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24600" y="1828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324600" y="4876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Website:- Thomascook.com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400" dirty="0" smtClean="0">
                <a:latin typeface="Times New Roman" pitchFamily="18" charset="0"/>
                <a:cs typeface="Times New Roman" pitchFamily="18" charset="0"/>
              </a:rPr>
              <a:t>Thomas Cook (22 November 1808 – 18 July 1892) was an English businessman. He is best known for founding the travel agency Thomas Cook &amp; Son. He was also one of the initial developers of the "package tour" including travel, accommodations, and the like.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9" name="Content Placeholder 8" descr="Screenshot (443)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533400" y="1371600"/>
            <a:ext cx="5562600" cy="2438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Screenshot (444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4038600"/>
            <a:ext cx="5562600" cy="2570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Recorded Sound">
            <a:hlinkClick r:id="" action="ppaction://media"/>
          </p:cNvPr>
          <p:cNvPicPr>
            <a:picLocks noRot="1" noChangeAspect="1"/>
          </p:cNvPicPr>
          <p:nvPr>
            <a:wavAudioFile r:embed="rId1" name="Recorded Sound"/>
          </p:nvPr>
        </p:nvPicPr>
        <p:blipFill>
          <a:blip r:embed="rId5"/>
          <a:stretch>
            <a:fillRect/>
          </a:stretch>
        </p:blipFill>
        <p:spPr>
          <a:xfrm>
            <a:off x="4419600" y="3276600"/>
            <a:ext cx="304800" cy="3048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400800" y="28194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477000" y="57912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3505200" y="2209800"/>
            <a:ext cx="2514600" cy="762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2133600" y="4876800"/>
            <a:ext cx="3810000" cy="1143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8" descr="Screenshot (443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3400" y="1371600"/>
            <a:ext cx="5562600" cy="2438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shot (44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038600"/>
            <a:ext cx="5562600" cy="2570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6324600" y="20574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400800" y="4876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3962400" y="2819400"/>
            <a:ext cx="1676400" cy="533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733800" y="5486400"/>
            <a:ext cx="18288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8" descr="Screenshot (443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3400" y="1371600"/>
            <a:ext cx="5562600" cy="2438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shot (444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038600"/>
            <a:ext cx="5562600" cy="2570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553200" y="1828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477000" y="4876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724400" y="1447800"/>
            <a:ext cx="14478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800600" y="4038600"/>
            <a:ext cx="1676400" cy="762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8" name="Content Placeholder 7" descr="Screenshot (44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47801"/>
            <a:ext cx="5472843" cy="2438400"/>
          </a:xfrm>
        </p:spPr>
      </p:pic>
      <p:pic>
        <p:nvPicPr>
          <p:cNvPr id="1027" name="Picture 3" descr="C:\Users\Lenovo-PC\Pictures\Screenshots\Screenshot (445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4038600"/>
            <a:ext cx="5410200" cy="2438400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6553200" y="1828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477000" y="57912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04800" y="2362200"/>
            <a:ext cx="2590800" cy="1143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57200" y="4572000"/>
            <a:ext cx="2209800" cy="9906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7" descr="Screenshot (44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47801"/>
            <a:ext cx="5472843" cy="2438400"/>
          </a:xfrm>
        </p:spPr>
      </p:pic>
      <p:pic>
        <p:nvPicPr>
          <p:cNvPr id="5" name="Picture 3" descr="C:\Users\Lenovo-PC\Pictures\Screenshots\Screenshot (445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4038600"/>
            <a:ext cx="5410200" cy="24384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6553200" y="13716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400800" y="53340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3886200" y="1828800"/>
            <a:ext cx="2590800" cy="762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343400" y="4419600"/>
            <a:ext cx="2057400" cy="838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7" descr="Screenshot (44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47801"/>
            <a:ext cx="5472843" cy="2438400"/>
          </a:xfrm>
        </p:spPr>
      </p:pic>
      <p:pic>
        <p:nvPicPr>
          <p:cNvPr id="5" name="Picture 3" descr="C:\Users\Lenovo-PC\Pictures\Screenshots\Screenshot (445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4038600"/>
            <a:ext cx="5410200" cy="24384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6553200" y="20574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29400" y="51054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838200" y="1600200"/>
            <a:ext cx="1752600" cy="838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81000" y="4038600"/>
            <a:ext cx="1905000" cy="914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Laptop Browser:- Chrome &amp; Internet Explorer</a:t>
            </a:r>
            <a:endParaRPr lang="en-US" dirty="0"/>
          </a:p>
        </p:txBody>
      </p:sp>
      <p:pic>
        <p:nvPicPr>
          <p:cNvPr id="4" name="Content Placeholder 3" descr="Screenshot (448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79191" y="1524001"/>
            <a:ext cx="5388209" cy="2285999"/>
          </a:xfrm>
        </p:spPr>
      </p:pic>
      <p:pic>
        <p:nvPicPr>
          <p:cNvPr id="2051" name="Picture 3" descr="C:\Users\Lenovo-PC\Pictures\Screenshots\Screenshot (447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4038600"/>
            <a:ext cx="5410200" cy="2590800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/>
        </p:nvSpPr>
        <p:spPr>
          <a:xfrm>
            <a:off x="6400800" y="18288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Chorme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248400" y="5029200"/>
            <a:ext cx="2209800" cy="68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 Explorer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28600" y="2133600"/>
            <a:ext cx="5791200" cy="13716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0" y="4038600"/>
            <a:ext cx="2209800" cy="24384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107</Words>
  <Application>Microsoft Office PowerPoint</Application>
  <PresentationFormat>On-screen Show (4:3)</PresentationFormat>
  <Paragraphs>33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Compatibility Testing  On  Laptop Browsers</vt:lpstr>
      <vt:lpstr>Website:- Thomascook.com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  <vt:lpstr>Laptop Browser:- Chrome &amp; Internet Explorer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Compatibility Testing  On  Laptop Browsers</dc:title>
  <dc:creator>Lenovo-PC</dc:creator>
  <cp:lastModifiedBy>Lenovo-PC</cp:lastModifiedBy>
  <cp:revision>19</cp:revision>
  <dcterms:created xsi:type="dcterms:W3CDTF">2023-02-22T14:01:23Z</dcterms:created>
  <dcterms:modified xsi:type="dcterms:W3CDTF">2023-02-23T12:29:39Z</dcterms:modified>
</cp:coreProperties>
</file>

<file path=docProps/thumbnail.jpeg>
</file>